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1"/>
    <p:restoredTop sz="94514"/>
  </p:normalViewPr>
  <p:slideViewPr>
    <p:cSldViewPr snapToGrid="0" snapToObjects="1">
      <p:cViewPr>
        <p:scale>
          <a:sx n="72" d="100"/>
          <a:sy n="72" d="100"/>
        </p:scale>
        <p:origin x="9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Priors and how to choose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Priors in Bayesian Phylogenetics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</a:t>
            </a:r>
            <a:r>
              <a:rPr lang="en-US" dirty="0" err="1"/>
              <a:t>Plessi</a:t>
            </a:r>
            <a:r>
              <a:rPr lang="en-US" dirty="0"/>
              <a:t>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107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 Theme</vt:lpstr>
      <vt:lpstr>Priors and how to choose them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38</cp:revision>
  <dcterms:created xsi:type="dcterms:W3CDTF">2020-07-05T17:44:26Z</dcterms:created>
  <dcterms:modified xsi:type="dcterms:W3CDTF">2020-07-16T23:56:52Z</dcterms:modified>
</cp:coreProperties>
</file>